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0" r:id="rId4"/>
    <p:sldId id="257" r:id="rId5"/>
    <p:sldId id="258" r:id="rId6"/>
    <p:sldId id="259"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p:scale>
          <a:sx n="85" d="100"/>
          <a:sy n="85" d="100"/>
        </p:scale>
        <p:origin x="595"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74D1D-3A5A-4A25-AA14-3FC2A14348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CAD9B2-651F-41D4-B931-4C25BC0FE2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30CBE8-0F2D-428B-A2D9-AB9550EC62FA}"/>
              </a:ext>
            </a:extLst>
          </p:cNvPr>
          <p:cNvSpPr>
            <a:spLocks noGrp="1"/>
          </p:cNvSpPr>
          <p:nvPr>
            <p:ph type="dt" sz="half" idx="10"/>
          </p:nvPr>
        </p:nvSpPr>
        <p:spPr/>
        <p:txBody>
          <a:bodyPr/>
          <a:lstStyle/>
          <a:p>
            <a:fld id="{D337AED8-9D32-459E-A1FC-153804093C2F}" type="datetimeFigureOut">
              <a:rPr lang="en-US" smtClean="0"/>
              <a:t>6/2/2020</a:t>
            </a:fld>
            <a:endParaRPr lang="en-US"/>
          </a:p>
        </p:txBody>
      </p:sp>
      <p:sp>
        <p:nvSpPr>
          <p:cNvPr id="5" name="Footer Placeholder 4">
            <a:extLst>
              <a:ext uri="{FF2B5EF4-FFF2-40B4-BE49-F238E27FC236}">
                <a16:creationId xmlns:a16="http://schemas.microsoft.com/office/drawing/2014/main" id="{DAE2BD5F-E1E2-4B55-9DC0-7B791F6799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125B41-D5D1-4CDC-976E-04E6885EE406}"/>
              </a:ext>
            </a:extLst>
          </p:cNvPr>
          <p:cNvSpPr>
            <a:spLocks noGrp="1"/>
          </p:cNvSpPr>
          <p:nvPr>
            <p:ph type="sldNum" sz="quarter" idx="12"/>
          </p:nvPr>
        </p:nvSpPr>
        <p:spPr/>
        <p:txBody>
          <a:bodyPr/>
          <a:lstStyle/>
          <a:p>
            <a:fld id="{60BFBF09-A4E7-4108-82DF-B85B848AA2FC}" type="slidenum">
              <a:rPr lang="en-US" smtClean="0"/>
              <a:t>‹#›</a:t>
            </a:fld>
            <a:endParaRPr lang="en-US"/>
          </a:p>
        </p:txBody>
      </p:sp>
    </p:spTree>
    <p:extLst>
      <p:ext uri="{BB962C8B-B14F-4D97-AF65-F5344CB8AC3E}">
        <p14:creationId xmlns:p14="http://schemas.microsoft.com/office/powerpoint/2010/main" val="3026849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3AED5-DBF6-41EF-8104-3EAC25AE0B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BF4001-3D50-4C50-94F6-EA542BCAE0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BC73F8-7803-4979-9551-5F7BA11662EC}"/>
              </a:ext>
            </a:extLst>
          </p:cNvPr>
          <p:cNvSpPr>
            <a:spLocks noGrp="1"/>
          </p:cNvSpPr>
          <p:nvPr>
            <p:ph type="dt" sz="half" idx="10"/>
          </p:nvPr>
        </p:nvSpPr>
        <p:spPr/>
        <p:txBody>
          <a:bodyPr/>
          <a:lstStyle/>
          <a:p>
            <a:fld id="{D337AED8-9D32-459E-A1FC-153804093C2F}" type="datetimeFigureOut">
              <a:rPr lang="en-US" smtClean="0"/>
              <a:t>6/2/2020</a:t>
            </a:fld>
            <a:endParaRPr lang="en-US"/>
          </a:p>
        </p:txBody>
      </p:sp>
      <p:sp>
        <p:nvSpPr>
          <p:cNvPr id="5" name="Footer Placeholder 4">
            <a:extLst>
              <a:ext uri="{FF2B5EF4-FFF2-40B4-BE49-F238E27FC236}">
                <a16:creationId xmlns:a16="http://schemas.microsoft.com/office/drawing/2014/main" id="{E4AE35B3-4881-4DA4-AA57-0EF613CD5E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6949D-A92B-47DB-8EAB-6EB71F8C65C2}"/>
              </a:ext>
            </a:extLst>
          </p:cNvPr>
          <p:cNvSpPr>
            <a:spLocks noGrp="1"/>
          </p:cNvSpPr>
          <p:nvPr>
            <p:ph type="sldNum" sz="quarter" idx="12"/>
          </p:nvPr>
        </p:nvSpPr>
        <p:spPr/>
        <p:txBody>
          <a:bodyPr/>
          <a:lstStyle/>
          <a:p>
            <a:fld id="{60BFBF09-A4E7-4108-82DF-B85B848AA2FC}" type="slidenum">
              <a:rPr lang="en-US" smtClean="0"/>
              <a:t>‹#›</a:t>
            </a:fld>
            <a:endParaRPr lang="en-US"/>
          </a:p>
        </p:txBody>
      </p:sp>
    </p:spTree>
    <p:extLst>
      <p:ext uri="{BB962C8B-B14F-4D97-AF65-F5344CB8AC3E}">
        <p14:creationId xmlns:p14="http://schemas.microsoft.com/office/powerpoint/2010/main" val="3856666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F80B12-8890-4486-936F-981A6D59B8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BFE70E-B34C-4FE8-8678-718236A6E2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108A3B-6BB9-4BA4-AF28-8FC1A827E3F3}"/>
              </a:ext>
            </a:extLst>
          </p:cNvPr>
          <p:cNvSpPr>
            <a:spLocks noGrp="1"/>
          </p:cNvSpPr>
          <p:nvPr>
            <p:ph type="dt" sz="half" idx="10"/>
          </p:nvPr>
        </p:nvSpPr>
        <p:spPr/>
        <p:txBody>
          <a:bodyPr/>
          <a:lstStyle/>
          <a:p>
            <a:fld id="{D337AED8-9D32-459E-A1FC-153804093C2F}" type="datetimeFigureOut">
              <a:rPr lang="en-US" smtClean="0"/>
              <a:t>6/2/2020</a:t>
            </a:fld>
            <a:endParaRPr lang="en-US"/>
          </a:p>
        </p:txBody>
      </p:sp>
      <p:sp>
        <p:nvSpPr>
          <p:cNvPr id="5" name="Footer Placeholder 4">
            <a:extLst>
              <a:ext uri="{FF2B5EF4-FFF2-40B4-BE49-F238E27FC236}">
                <a16:creationId xmlns:a16="http://schemas.microsoft.com/office/drawing/2014/main" id="{0574C845-D698-4DAD-A653-396328BA85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39F07B-CE1D-4ECB-ABE7-B49B92FC5665}"/>
              </a:ext>
            </a:extLst>
          </p:cNvPr>
          <p:cNvSpPr>
            <a:spLocks noGrp="1"/>
          </p:cNvSpPr>
          <p:nvPr>
            <p:ph type="sldNum" sz="quarter" idx="12"/>
          </p:nvPr>
        </p:nvSpPr>
        <p:spPr/>
        <p:txBody>
          <a:bodyPr/>
          <a:lstStyle/>
          <a:p>
            <a:fld id="{60BFBF09-A4E7-4108-82DF-B85B848AA2FC}" type="slidenum">
              <a:rPr lang="en-US" smtClean="0"/>
              <a:t>‹#›</a:t>
            </a:fld>
            <a:endParaRPr lang="en-US"/>
          </a:p>
        </p:txBody>
      </p:sp>
    </p:spTree>
    <p:extLst>
      <p:ext uri="{BB962C8B-B14F-4D97-AF65-F5344CB8AC3E}">
        <p14:creationId xmlns:p14="http://schemas.microsoft.com/office/powerpoint/2010/main" val="382393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388C-504E-4D6C-9340-4B2F0F0BF3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175A06-3CFA-4644-BCFE-3C6E9913E8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85561B-174B-4EC3-82FE-32FB279071FF}"/>
              </a:ext>
            </a:extLst>
          </p:cNvPr>
          <p:cNvSpPr>
            <a:spLocks noGrp="1"/>
          </p:cNvSpPr>
          <p:nvPr>
            <p:ph type="dt" sz="half" idx="10"/>
          </p:nvPr>
        </p:nvSpPr>
        <p:spPr/>
        <p:txBody>
          <a:bodyPr/>
          <a:lstStyle/>
          <a:p>
            <a:fld id="{D337AED8-9D32-459E-A1FC-153804093C2F}" type="datetimeFigureOut">
              <a:rPr lang="en-US" smtClean="0"/>
              <a:t>6/2/2020</a:t>
            </a:fld>
            <a:endParaRPr lang="en-US"/>
          </a:p>
        </p:txBody>
      </p:sp>
      <p:sp>
        <p:nvSpPr>
          <p:cNvPr id="5" name="Footer Placeholder 4">
            <a:extLst>
              <a:ext uri="{FF2B5EF4-FFF2-40B4-BE49-F238E27FC236}">
                <a16:creationId xmlns:a16="http://schemas.microsoft.com/office/drawing/2014/main" id="{25842FD2-9986-47C7-A405-D00798CDE5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9E734-32CF-489E-B100-4740E5A472E7}"/>
              </a:ext>
            </a:extLst>
          </p:cNvPr>
          <p:cNvSpPr>
            <a:spLocks noGrp="1"/>
          </p:cNvSpPr>
          <p:nvPr>
            <p:ph type="sldNum" sz="quarter" idx="12"/>
          </p:nvPr>
        </p:nvSpPr>
        <p:spPr/>
        <p:txBody>
          <a:bodyPr/>
          <a:lstStyle/>
          <a:p>
            <a:fld id="{60BFBF09-A4E7-4108-82DF-B85B848AA2FC}" type="slidenum">
              <a:rPr lang="en-US" smtClean="0"/>
              <a:t>‹#›</a:t>
            </a:fld>
            <a:endParaRPr lang="en-US"/>
          </a:p>
        </p:txBody>
      </p:sp>
    </p:spTree>
    <p:extLst>
      <p:ext uri="{BB962C8B-B14F-4D97-AF65-F5344CB8AC3E}">
        <p14:creationId xmlns:p14="http://schemas.microsoft.com/office/powerpoint/2010/main" val="2609306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9410E-EF10-476A-8C0B-A2107C6A80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51E5D4-62EC-4197-9CFB-60B2421BAF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92BD0D-2B8F-475E-BFA1-123523AE055B}"/>
              </a:ext>
            </a:extLst>
          </p:cNvPr>
          <p:cNvSpPr>
            <a:spLocks noGrp="1"/>
          </p:cNvSpPr>
          <p:nvPr>
            <p:ph type="dt" sz="half" idx="10"/>
          </p:nvPr>
        </p:nvSpPr>
        <p:spPr/>
        <p:txBody>
          <a:bodyPr/>
          <a:lstStyle/>
          <a:p>
            <a:fld id="{D337AED8-9D32-459E-A1FC-153804093C2F}" type="datetimeFigureOut">
              <a:rPr lang="en-US" smtClean="0"/>
              <a:t>6/2/2020</a:t>
            </a:fld>
            <a:endParaRPr lang="en-US"/>
          </a:p>
        </p:txBody>
      </p:sp>
      <p:sp>
        <p:nvSpPr>
          <p:cNvPr id="5" name="Footer Placeholder 4">
            <a:extLst>
              <a:ext uri="{FF2B5EF4-FFF2-40B4-BE49-F238E27FC236}">
                <a16:creationId xmlns:a16="http://schemas.microsoft.com/office/drawing/2014/main" id="{3B92A573-2C67-43DA-9465-40360EBFB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69A066-0892-4A96-9552-C5785179E6D5}"/>
              </a:ext>
            </a:extLst>
          </p:cNvPr>
          <p:cNvSpPr>
            <a:spLocks noGrp="1"/>
          </p:cNvSpPr>
          <p:nvPr>
            <p:ph type="sldNum" sz="quarter" idx="12"/>
          </p:nvPr>
        </p:nvSpPr>
        <p:spPr/>
        <p:txBody>
          <a:bodyPr/>
          <a:lstStyle/>
          <a:p>
            <a:fld id="{60BFBF09-A4E7-4108-82DF-B85B848AA2FC}" type="slidenum">
              <a:rPr lang="en-US" smtClean="0"/>
              <a:t>‹#›</a:t>
            </a:fld>
            <a:endParaRPr lang="en-US"/>
          </a:p>
        </p:txBody>
      </p:sp>
    </p:spTree>
    <p:extLst>
      <p:ext uri="{BB962C8B-B14F-4D97-AF65-F5344CB8AC3E}">
        <p14:creationId xmlns:p14="http://schemas.microsoft.com/office/powerpoint/2010/main" val="476014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24297-2C37-4D20-90C0-5897FF8F65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970EB5-614C-40C9-8D0A-4BC1847B6C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DA36C0-92FF-4E09-B1C8-6E103E4F2F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0A6A97-4AD6-4F9C-BDD6-8C6BDEE380FE}"/>
              </a:ext>
            </a:extLst>
          </p:cNvPr>
          <p:cNvSpPr>
            <a:spLocks noGrp="1"/>
          </p:cNvSpPr>
          <p:nvPr>
            <p:ph type="dt" sz="half" idx="10"/>
          </p:nvPr>
        </p:nvSpPr>
        <p:spPr/>
        <p:txBody>
          <a:bodyPr/>
          <a:lstStyle/>
          <a:p>
            <a:fld id="{D337AED8-9D32-459E-A1FC-153804093C2F}" type="datetimeFigureOut">
              <a:rPr lang="en-US" smtClean="0"/>
              <a:t>6/2/2020</a:t>
            </a:fld>
            <a:endParaRPr lang="en-US"/>
          </a:p>
        </p:txBody>
      </p:sp>
      <p:sp>
        <p:nvSpPr>
          <p:cNvPr id="6" name="Footer Placeholder 5">
            <a:extLst>
              <a:ext uri="{FF2B5EF4-FFF2-40B4-BE49-F238E27FC236}">
                <a16:creationId xmlns:a16="http://schemas.microsoft.com/office/drawing/2014/main" id="{857D4F22-7D75-4500-96BD-69D2AF6757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69EEF8-C762-4A44-9586-FD2C4473F02C}"/>
              </a:ext>
            </a:extLst>
          </p:cNvPr>
          <p:cNvSpPr>
            <a:spLocks noGrp="1"/>
          </p:cNvSpPr>
          <p:nvPr>
            <p:ph type="sldNum" sz="quarter" idx="12"/>
          </p:nvPr>
        </p:nvSpPr>
        <p:spPr/>
        <p:txBody>
          <a:bodyPr/>
          <a:lstStyle/>
          <a:p>
            <a:fld id="{60BFBF09-A4E7-4108-82DF-B85B848AA2FC}" type="slidenum">
              <a:rPr lang="en-US" smtClean="0"/>
              <a:t>‹#›</a:t>
            </a:fld>
            <a:endParaRPr lang="en-US"/>
          </a:p>
        </p:txBody>
      </p:sp>
    </p:spTree>
    <p:extLst>
      <p:ext uri="{BB962C8B-B14F-4D97-AF65-F5344CB8AC3E}">
        <p14:creationId xmlns:p14="http://schemas.microsoft.com/office/powerpoint/2010/main" val="587578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8BDF-CA16-4502-91FB-398AF6E7CD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6D33A0-33F5-46FA-A867-DF237EED75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D23A4D-5B49-4409-A562-31E1F3FA90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943799-2C13-464A-8C5E-3502D52936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C71E41-12B7-4DA5-BDE8-1B45C0838C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2E18CE-B1CD-4361-9FBA-63FA7A479733}"/>
              </a:ext>
            </a:extLst>
          </p:cNvPr>
          <p:cNvSpPr>
            <a:spLocks noGrp="1"/>
          </p:cNvSpPr>
          <p:nvPr>
            <p:ph type="dt" sz="half" idx="10"/>
          </p:nvPr>
        </p:nvSpPr>
        <p:spPr/>
        <p:txBody>
          <a:bodyPr/>
          <a:lstStyle/>
          <a:p>
            <a:fld id="{D337AED8-9D32-459E-A1FC-153804093C2F}" type="datetimeFigureOut">
              <a:rPr lang="en-US" smtClean="0"/>
              <a:t>6/2/2020</a:t>
            </a:fld>
            <a:endParaRPr lang="en-US"/>
          </a:p>
        </p:txBody>
      </p:sp>
      <p:sp>
        <p:nvSpPr>
          <p:cNvPr id="8" name="Footer Placeholder 7">
            <a:extLst>
              <a:ext uri="{FF2B5EF4-FFF2-40B4-BE49-F238E27FC236}">
                <a16:creationId xmlns:a16="http://schemas.microsoft.com/office/drawing/2014/main" id="{92C77CB4-D608-4534-8014-F61DE49C52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15C50B-CEAE-426C-BAA3-717C19C0737F}"/>
              </a:ext>
            </a:extLst>
          </p:cNvPr>
          <p:cNvSpPr>
            <a:spLocks noGrp="1"/>
          </p:cNvSpPr>
          <p:nvPr>
            <p:ph type="sldNum" sz="quarter" idx="12"/>
          </p:nvPr>
        </p:nvSpPr>
        <p:spPr/>
        <p:txBody>
          <a:bodyPr/>
          <a:lstStyle/>
          <a:p>
            <a:fld id="{60BFBF09-A4E7-4108-82DF-B85B848AA2FC}" type="slidenum">
              <a:rPr lang="en-US" smtClean="0"/>
              <a:t>‹#›</a:t>
            </a:fld>
            <a:endParaRPr lang="en-US"/>
          </a:p>
        </p:txBody>
      </p:sp>
    </p:spTree>
    <p:extLst>
      <p:ext uri="{BB962C8B-B14F-4D97-AF65-F5344CB8AC3E}">
        <p14:creationId xmlns:p14="http://schemas.microsoft.com/office/powerpoint/2010/main" val="238039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D531D-FFD1-4B20-BC8E-79C55B4CB8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AC6E79-01E6-4CB8-8A39-C1314E14D6A6}"/>
              </a:ext>
            </a:extLst>
          </p:cNvPr>
          <p:cNvSpPr>
            <a:spLocks noGrp="1"/>
          </p:cNvSpPr>
          <p:nvPr>
            <p:ph type="dt" sz="half" idx="10"/>
          </p:nvPr>
        </p:nvSpPr>
        <p:spPr/>
        <p:txBody>
          <a:bodyPr/>
          <a:lstStyle/>
          <a:p>
            <a:fld id="{D337AED8-9D32-459E-A1FC-153804093C2F}" type="datetimeFigureOut">
              <a:rPr lang="en-US" smtClean="0"/>
              <a:t>6/2/2020</a:t>
            </a:fld>
            <a:endParaRPr lang="en-US"/>
          </a:p>
        </p:txBody>
      </p:sp>
      <p:sp>
        <p:nvSpPr>
          <p:cNvPr id="4" name="Footer Placeholder 3">
            <a:extLst>
              <a:ext uri="{FF2B5EF4-FFF2-40B4-BE49-F238E27FC236}">
                <a16:creationId xmlns:a16="http://schemas.microsoft.com/office/drawing/2014/main" id="{DB39C9C6-4F6B-44B4-8D11-A2E7CCB382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7301A8-A3C5-4F2A-8C42-7F30987FEC83}"/>
              </a:ext>
            </a:extLst>
          </p:cNvPr>
          <p:cNvSpPr>
            <a:spLocks noGrp="1"/>
          </p:cNvSpPr>
          <p:nvPr>
            <p:ph type="sldNum" sz="quarter" idx="12"/>
          </p:nvPr>
        </p:nvSpPr>
        <p:spPr/>
        <p:txBody>
          <a:bodyPr/>
          <a:lstStyle/>
          <a:p>
            <a:fld id="{60BFBF09-A4E7-4108-82DF-B85B848AA2FC}" type="slidenum">
              <a:rPr lang="en-US" smtClean="0"/>
              <a:t>‹#›</a:t>
            </a:fld>
            <a:endParaRPr lang="en-US"/>
          </a:p>
        </p:txBody>
      </p:sp>
    </p:spTree>
    <p:extLst>
      <p:ext uri="{BB962C8B-B14F-4D97-AF65-F5344CB8AC3E}">
        <p14:creationId xmlns:p14="http://schemas.microsoft.com/office/powerpoint/2010/main" val="975093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3E3127-4C4D-4E55-85F6-9F99BF7B4108}"/>
              </a:ext>
            </a:extLst>
          </p:cNvPr>
          <p:cNvSpPr>
            <a:spLocks noGrp="1"/>
          </p:cNvSpPr>
          <p:nvPr>
            <p:ph type="dt" sz="half" idx="10"/>
          </p:nvPr>
        </p:nvSpPr>
        <p:spPr/>
        <p:txBody>
          <a:bodyPr/>
          <a:lstStyle/>
          <a:p>
            <a:fld id="{D337AED8-9D32-459E-A1FC-153804093C2F}" type="datetimeFigureOut">
              <a:rPr lang="en-US" smtClean="0"/>
              <a:t>6/2/2020</a:t>
            </a:fld>
            <a:endParaRPr lang="en-US"/>
          </a:p>
        </p:txBody>
      </p:sp>
      <p:sp>
        <p:nvSpPr>
          <p:cNvPr id="3" name="Footer Placeholder 2">
            <a:extLst>
              <a:ext uri="{FF2B5EF4-FFF2-40B4-BE49-F238E27FC236}">
                <a16:creationId xmlns:a16="http://schemas.microsoft.com/office/drawing/2014/main" id="{AEF1E8EA-E78B-44D4-9DD1-591013D141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2A17AD-6299-4CC6-B7C0-D3A6380C83B0}"/>
              </a:ext>
            </a:extLst>
          </p:cNvPr>
          <p:cNvSpPr>
            <a:spLocks noGrp="1"/>
          </p:cNvSpPr>
          <p:nvPr>
            <p:ph type="sldNum" sz="quarter" idx="12"/>
          </p:nvPr>
        </p:nvSpPr>
        <p:spPr/>
        <p:txBody>
          <a:bodyPr/>
          <a:lstStyle/>
          <a:p>
            <a:fld id="{60BFBF09-A4E7-4108-82DF-B85B848AA2FC}" type="slidenum">
              <a:rPr lang="en-US" smtClean="0"/>
              <a:t>‹#›</a:t>
            </a:fld>
            <a:endParaRPr lang="en-US"/>
          </a:p>
        </p:txBody>
      </p:sp>
    </p:spTree>
    <p:extLst>
      <p:ext uri="{BB962C8B-B14F-4D97-AF65-F5344CB8AC3E}">
        <p14:creationId xmlns:p14="http://schemas.microsoft.com/office/powerpoint/2010/main" val="3978324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5A33E-2723-41DE-A2FE-5F576AEBFF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5616DB-9960-4376-BF29-11C939AC2D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6187EB-19A9-493C-BD0E-6EA8B8D435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4BFB5B-534B-4917-8790-5BD85E7ADD4E}"/>
              </a:ext>
            </a:extLst>
          </p:cNvPr>
          <p:cNvSpPr>
            <a:spLocks noGrp="1"/>
          </p:cNvSpPr>
          <p:nvPr>
            <p:ph type="dt" sz="half" idx="10"/>
          </p:nvPr>
        </p:nvSpPr>
        <p:spPr/>
        <p:txBody>
          <a:bodyPr/>
          <a:lstStyle/>
          <a:p>
            <a:fld id="{D337AED8-9D32-459E-A1FC-153804093C2F}" type="datetimeFigureOut">
              <a:rPr lang="en-US" smtClean="0"/>
              <a:t>6/2/2020</a:t>
            </a:fld>
            <a:endParaRPr lang="en-US"/>
          </a:p>
        </p:txBody>
      </p:sp>
      <p:sp>
        <p:nvSpPr>
          <p:cNvPr id="6" name="Footer Placeholder 5">
            <a:extLst>
              <a:ext uri="{FF2B5EF4-FFF2-40B4-BE49-F238E27FC236}">
                <a16:creationId xmlns:a16="http://schemas.microsoft.com/office/drawing/2014/main" id="{795FB82D-83F4-44C7-AAC0-AEF28922E4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C2389F-C1A7-4D72-B19A-35189D4A4508}"/>
              </a:ext>
            </a:extLst>
          </p:cNvPr>
          <p:cNvSpPr>
            <a:spLocks noGrp="1"/>
          </p:cNvSpPr>
          <p:nvPr>
            <p:ph type="sldNum" sz="quarter" idx="12"/>
          </p:nvPr>
        </p:nvSpPr>
        <p:spPr/>
        <p:txBody>
          <a:bodyPr/>
          <a:lstStyle/>
          <a:p>
            <a:fld id="{60BFBF09-A4E7-4108-82DF-B85B848AA2FC}" type="slidenum">
              <a:rPr lang="en-US" smtClean="0"/>
              <a:t>‹#›</a:t>
            </a:fld>
            <a:endParaRPr lang="en-US"/>
          </a:p>
        </p:txBody>
      </p:sp>
    </p:spTree>
    <p:extLst>
      <p:ext uri="{BB962C8B-B14F-4D97-AF65-F5344CB8AC3E}">
        <p14:creationId xmlns:p14="http://schemas.microsoft.com/office/powerpoint/2010/main" val="3782741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FEC53-72CF-4651-BB95-2C7CCE9693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84CD08-C0CF-4FBE-968B-6C4C6D9FAD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A137F1-94CC-43FD-8002-4C3DA7E49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1DD41D-DBCE-4E82-935B-C4F2D094D3FA}"/>
              </a:ext>
            </a:extLst>
          </p:cNvPr>
          <p:cNvSpPr>
            <a:spLocks noGrp="1"/>
          </p:cNvSpPr>
          <p:nvPr>
            <p:ph type="dt" sz="half" idx="10"/>
          </p:nvPr>
        </p:nvSpPr>
        <p:spPr/>
        <p:txBody>
          <a:bodyPr/>
          <a:lstStyle/>
          <a:p>
            <a:fld id="{D337AED8-9D32-459E-A1FC-153804093C2F}" type="datetimeFigureOut">
              <a:rPr lang="en-US" smtClean="0"/>
              <a:t>6/2/2020</a:t>
            </a:fld>
            <a:endParaRPr lang="en-US"/>
          </a:p>
        </p:txBody>
      </p:sp>
      <p:sp>
        <p:nvSpPr>
          <p:cNvPr id="6" name="Footer Placeholder 5">
            <a:extLst>
              <a:ext uri="{FF2B5EF4-FFF2-40B4-BE49-F238E27FC236}">
                <a16:creationId xmlns:a16="http://schemas.microsoft.com/office/drawing/2014/main" id="{90C6B3D3-932E-436E-AF6C-7C4DBBC56B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10572C-7A6A-4EBA-B4CD-09AD6268D77D}"/>
              </a:ext>
            </a:extLst>
          </p:cNvPr>
          <p:cNvSpPr>
            <a:spLocks noGrp="1"/>
          </p:cNvSpPr>
          <p:nvPr>
            <p:ph type="sldNum" sz="quarter" idx="12"/>
          </p:nvPr>
        </p:nvSpPr>
        <p:spPr/>
        <p:txBody>
          <a:bodyPr/>
          <a:lstStyle/>
          <a:p>
            <a:fld id="{60BFBF09-A4E7-4108-82DF-B85B848AA2FC}" type="slidenum">
              <a:rPr lang="en-US" smtClean="0"/>
              <a:t>‹#›</a:t>
            </a:fld>
            <a:endParaRPr lang="en-US"/>
          </a:p>
        </p:txBody>
      </p:sp>
    </p:spTree>
    <p:extLst>
      <p:ext uri="{BB962C8B-B14F-4D97-AF65-F5344CB8AC3E}">
        <p14:creationId xmlns:p14="http://schemas.microsoft.com/office/powerpoint/2010/main" val="3474451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A7DA1C-6AFC-4E8A-86EB-66DD57D277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1C6F8A-F8AD-4381-9250-4686C1C39F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01D1D4-0EBF-4DB9-A63A-30840D64B2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37AED8-9D32-459E-A1FC-153804093C2F}" type="datetimeFigureOut">
              <a:rPr lang="en-US" smtClean="0"/>
              <a:t>6/2/2020</a:t>
            </a:fld>
            <a:endParaRPr lang="en-US"/>
          </a:p>
        </p:txBody>
      </p:sp>
      <p:sp>
        <p:nvSpPr>
          <p:cNvPr id="5" name="Footer Placeholder 4">
            <a:extLst>
              <a:ext uri="{FF2B5EF4-FFF2-40B4-BE49-F238E27FC236}">
                <a16:creationId xmlns:a16="http://schemas.microsoft.com/office/drawing/2014/main" id="{4697AD9E-BB88-4E5E-84F8-36ED285345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4DA661-A62C-4AFD-A534-1F78843937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BFBF09-A4E7-4108-82DF-B85B848AA2FC}" type="slidenum">
              <a:rPr lang="en-US" smtClean="0"/>
              <a:t>‹#›</a:t>
            </a:fld>
            <a:endParaRPr lang="en-US"/>
          </a:p>
        </p:txBody>
      </p:sp>
    </p:spTree>
    <p:extLst>
      <p:ext uri="{BB962C8B-B14F-4D97-AF65-F5344CB8AC3E}">
        <p14:creationId xmlns:p14="http://schemas.microsoft.com/office/powerpoint/2010/main" val="1256370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9609B-BB01-457D-B7AC-6C9B12F7768B}"/>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9D90C0A4-42C7-4F72-A011-25C15B3D3C8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5217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65F56-FB5E-4876-A1B2-36E292BF073B}"/>
              </a:ext>
            </a:extLst>
          </p:cNvPr>
          <p:cNvSpPr>
            <a:spLocks noGrp="1"/>
          </p:cNvSpPr>
          <p:nvPr>
            <p:ph type="title"/>
          </p:nvPr>
        </p:nvSpPr>
        <p:spPr/>
        <p:txBody>
          <a:bodyPr/>
          <a:lstStyle/>
          <a:p>
            <a:r>
              <a:rPr lang="en-US" dirty="0"/>
              <a:t>SVM’s Using Boolean Vectorizer</a:t>
            </a:r>
          </a:p>
        </p:txBody>
      </p:sp>
      <p:sp>
        <p:nvSpPr>
          <p:cNvPr id="3" name="Content Placeholder 2">
            <a:extLst>
              <a:ext uri="{FF2B5EF4-FFF2-40B4-BE49-F238E27FC236}">
                <a16:creationId xmlns:a16="http://schemas.microsoft.com/office/drawing/2014/main" id="{94587DC1-1496-4464-8638-319ADCA3C191}"/>
              </a:ext>
            </a:extLst>
          </p:cNvPr>
          <p:cNvSpPr>
            <a:spLocks noGrp="1"/>
          </p:cNvSpPr>
          <p:nvPr>
            <p:ph idx="1"/>
          </p:nvPr>
        </p:nvSpPr>
        <p:spPr>
          <a:xfrm>
            <a:off x="838200" y="1825625"/>
            <a:ext cx="2088776" cy="514163"/>
          </a:xfrm>
        </p:spPr>
        <p:txBody>
          <a:bodyPr>
            <a:normAutofit/>
          </a:bodyPr>
          <a:lstStyle/>
          <a:p>
            <a:pPr marL="0" indent="0">
              <a:buNone/>
            </a:pPr>
            <a:r>
              <a:rPr lang="en-US" dirty="0"/>
              <a:t>Linear Kernel </a:t>
            </a:r>
          </a:p>
        </p:txBody>
      </p:sp>
      <p:sp>
        <p:nvSpPr>
          <p:cNvPr id="4" name="TextBox 3">
            <a:extLst>
              <a:ext uri="{FF2B5EF4-FFF2-40B4-BE49-F238E27FC236}">
                <a16:creationId xmlns:a16="http://schemas.microsoft.com/office/drawing/2014/main" id="{C851D354-6A92-4242-B66A-BD0D4CCA8135}"/>
              </a:ext>
            </a:extLst>
          </p:cNvPr>
          <p:cNvSpPr txBox="1"/>
          <p:nvPr/>
        </p:nvSpPr>
        <p:spPr>
          <a:xfrm>
            <a:off x="4334435" y="1793124"/>
            <a:ext cx="3420036" cy="523220"/>
          </a:xfrm>
          <a:prstGeom prst="rect">
            <a:avLst/>
          </a:prstGeom>
          <a:noFill/>
        </p:spPr>
        <p:txBody>
          <a:bodyPr wrap="square" rtlCol="0">
            <a:spAutoFit/>
          </a:bodyPr>
          <a:lstStyle/>
          <a:p>
            <a:r>
              <a:rPr lang="en-US" sz="2800" dirty="0"/>
              <a:t>Polynomial</a:t>
            </a:r>
            <a:r>
              <a:rPr lang="en-US" dirty="0"/>
              <a:t> </a:t>
            </a:r>
            <a:r>
              <a:rPr lang="en-US" sz="2800" dirty="0"/>
              <a:t>Kernel</a:t>
            </a:r>
            <a:endParaRPr lang="en-US" dirty="0"/>
          </a:p>
        </p:txBody>
      </p:sp>
      <p:sp>
        <p:nvSpPr>
          <p:cNvPr id="5" name="TextBox 4">
            <a:extLst>
              <a:ext uri="{FF2B5EF4-FFF2-40B4-BE49-F238E27FC236}">
                <a16:creationId xmlns:a16="http://schemas.microsoft.com/office/drawing/2014/main" id="{F7BDDBE8-C400-4A38-9382-B2389FF95AF1}"/>
              </a:ext>
            </a:extLst>
          </p:cNvPr>
          <p:cNvSpPr txBox="1"/>
          <p:nvPr/>
        </p:nvSpPr>
        <p:spPr>
          <a:xfrm>
            <a:off x="8736106" y="1793124"/>
            <a:ext cx="2743200" cy="523220"/>
          </a:xfrm>
          <a:prstGeom prst="rect">
            <a:avLst/>
          </a:prstGeom>
          <a:noFill/>
        </p:spPr>
        <p:txBody>
          <a:bodyPr wrap="square" rtlCol="0">
            <a:spAutoFit/>
          </a:bodyPr>
          <a:lstStyle/>
          <a:p>
            <a:r>
              <a:rPr lang="en-US" sz="2800" dirty="0"/>
              <a:t>Radial Kernel</a:t>
            </a:r>
          </a:p>
        </p:txBody>
      </p:sp>
      <p:pic>
        <p:nvPicPr>
          <p:cNvPr id="6" name="Picture 5">
            <a:extLst>
              <a:ext uri="{FF2B5EF4-FFF2-40B4-BE49-F238E27FC236}">
                <a16:creationId xmlns:a16="http://schemas.microsoft.com/office/drawing/2014/main" id="{69D6D2E7-3009-4FF1-841C-8F0BF2FF5DE3}"/>
              </a:ext>
            </a:extLst>
          </p:cNvPr>
          <p:cNvPicPr>
            <a:picLocks noChangeAspect="1"/>
          </p:cNvPicPr>
          <p:nvPr/>
        </p:nvPicPr>
        <p:blipFill rotWithShape="1">
          <a:blip r:embed="rId2"/>
          <a:srcRect l="21920" t="33127" r="49588" b="22336"/>
          <a:stretch/>
        </p:blipFill>
        <p:spPr>
          <a:xfrm>
            <a:off x="367645" y="2533454"/>
            <a:ext cx="3473778" cy="3054284"/>
          </a:xfrm>
          <a:prstGeom prst="rect">
            <a:avLst/>
          </a:prstGeom>
        </p:spPr>
      </p:pic>
      <p:pic>
        <p:nvPicPr>
          <p:cNvPr id="7" name="Picture 6">
            <a:extLst>
              <a:ext uri="{FF2B5EF4-FFF2-40B4-BE49-F238E27FC236}">
                <a16:creationId xmlns:a16="http://schemas.microsoft.com/office/drawing/2014/main" id="{51103AFF-F0BB-4787-BA13-C98112E95C2C}"/>
              </a:ext>
            </a:extLst>
          </p:cNvPr>
          <p:cNvPicPr>
            <a:picLocks noChangeAspect="1"/>
          </p:cNvPicPr>
          <p:nvPr/>
        </p:nvPicPr>
        <p:blipFill rotWithShape="1">
          <a:blip r:embed="rId3"/>
          <a:srcRect l="22461" t="32027" r="49487" b="24811"/>
          <a:stretch/>
        </p:blipFill>
        <p:spPr>
          <a:xfrm>
            <a:off x="8350578" y="2691351"/>
            <a:ext cx="3420036" cy="2960018"/>
          </a:xfrm>
          <a:prstGeom prst="rect">
            <a:avLst/>
          </a:prstGeom>
        </p:spPr>
      </p:pic>
      <p:pic>
        <p:nvPicPr>
          <p:cNvPr id="8" name="Picture 7">
            <a:extLst>
              <a:ext uri="{FF2B5EF4-FFF2-40B4-BE49-F238E27FC236}">
                <a16:creationId xmlns:a16="http://schemas.microsoft.com/office/drawing/2014/main" id="{31F17AAE-1B84-4357-B181-5FBB20548AA3}"/>
              </a:ext>
            </a:extLst>
          </p:cNvPr>
          <p:cNvPicPr>
            <a:picLocks noChangeAspect="1"/>
          </p:cNvPicPr>
          <p:nvPr/>
        </p:nvPicPr>
        <p:blipFill rotWithShape="1">
          <a:blip r:embed="rId4"/>
          <a:srcRect l="22268" t="37181" r="49240" b="20138"/>
          <a:stretch/>
        </p:blipFill>
        <p:spPr>
          <a:xfrm>
            <a:off x="4143081" y="2597085"/>
            <a:ext cx="3473778" cy="2927022"/>
          </a:xfrm>
          <a:prstGeom prst="rect">
            <a:avLst/>
          </a:prstGeom>
        </p:spPr>
      </p:pic>
    </p:spTree>
    <p:extLst>
      <p:ext uri="{BB962C8B-B14F-4D97-AF65-F5344CB8AC3E}">
        <p14:creationId xmlns:p14="http://schemas.microsoft.com/office/powerpoint/2010/main" val="3812193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65F56-FB5E-4876-A1B2-36E292BF073B}"/>
              </a:ext>
            </a:extLst>
          </p:cNvPr>
          <p:cNvSpPr>
            <a:spLocks noGrp="1"/>
          </p:cNvSpPr>
          <p:nvPr>
            <p:ph type="title"/>
          </p:nvPr>
        </p:nvSpPr>
        <p:spPr/>
        <p:txBody>
          <a:bodyPr/>
          <a:lstStyle/>
          <a:p>
            <a:r>
              <a:rPr lang="en-US" dirty="0"/>
              <a:t>SVM’s Using Count Vectorizer</a:t>
            </a:r>
          </a:p>
        </p:txBody>
      </p:sp>
      <p:sp>
        <p:nvSpPr>
          <p:cNvPr id="3" name="Content Placeholder 2">
            <a:extLst>
              <a:ext uri="{FF2B5EF4-FFF2-40B4-BE49-F238E27FC236}">
                <a16:creationId xmlns:a16="http://schemas.microsoft.com/office/drawing/2014/main" id="{94587DC1-1496-4464-8638-319ADCA3C191}"/>
              </a:ext>
            </a:extLst>
          </p:cNvPr>
          <p:cNvSpPr>
            <a:spLocks noGrp="1"/>
          </p:cNvSpPr>
          <p:nvPr>
            <p:ph idx="1"/>
          </p:nvPr>
        </p:nvSpPr>
        <p:spPr>
          <a:xfrm>
            <a:off x="838200" y="1825625"/>
            <a:ext cx="2088776" cy="514163"/>
          </a:xfrm>
        </p:spPr>
        <p:txBody>
          <a:bodyPr>
            <a:normAutofit/>
          </a:bodyPr>
          <a:lstStyle/>
          <a:p>
            <a:pPr marL="0" indent="0">
              <a:buNone/>
            </a:pPr>
            <a:r>
              <a:rPr lang="en-US" dirty="0"/>
              <a:t>Linear Kernel </a:t>
            </a:r>
          </a:p>
        </p:txBody>
      </p:sp>
      <p:sp>
        <p:nvSpPr>
          <p:cNvPr id="4" name="TextBox 3">
            <a:extLst>
              <a:ext uri="{FF2B5EF4-FFF2-40B4-BE49-F238E27FC236}">
                <a16:creationId xmlns:a16="http://schemas.microsoft.com/office/drawing/2014/main" id="{C851D354-6A92-4242-B66A-BD0D4CCA8135}"/>
              </a:ext>
            </a:extLst>
          </p:cNvPr>
          <p:cNvSpPr txBox="1"/>
          <p:nvPr/>
        </p:nvSpPr>
        <p:spPr>
          <a:xfrm>
            <a:off x="4334435" y="1793124"/>
            <a:ext cx="3420036" cy="523220"/>
          </a:xfrm>
          <a:prstGeom prst="rect">
            <a:avLst/>
          </a:prstGeom>
          <a:noFill/>
        </p:spPr>
        <p:txBody>
          <a:bodyPr wrap="square" rtlCol="0">
            <a:spAutoFit/>
          </a:bodyPr>
          <a:lstStyle/>
          <a:p>
            <a:r>
              <a:rPr lang="en-US" sz="2800" dirty="0"/>
              <a:t>Polynomial</a:t>
            </a:r>
            <a:r>
              <a:rPr lang="en-US" dirty="0"/>
              <a:t> </a:t>
            </a:r>
            <a:r>
              <a:rPr lang="en-US" sz="2800" dirty="0"/>
              <a:t>Kernel</a:t>
            </a:r>
            <a:endParaRPr lang="en-US" dirty="0"/>
          </a:p>
        </p:txBody>
      </p:sp>
      <p:sp>
        <p:nvSpPr>
          <p:cNvPr id="5" name="TextBox 4">
            <a:extLst>
              <a:ext uri="{FF2B5EF4-FFF2-40B4-BE49-F238E27FC236}">
                <a16:creationId xmlns:a16="http://schemas.microsoft.com/office/drawing/2014/main" id="{F7BDDBE8-C400-4A38-9382-B2389FF95AF1}"/>
              </a:ext>
            </a:extLst>
          </p:cNvPr>
          <p:cNvSpPr txBox="1"/>
          <p:nvPr/>
        </p:nvSpPr>
        <p:spPr>
          <a:xfrm>
            <a:off x="8736106" y="1793124"/>
            <a:ext cx="2743200" cy="523220"/>
          </a:xfrm>
          <a:prstGeom prst="rect">
            <a:avLst/>
          </a:prstGeom>
          <a:noFill/>
        </p:spPr>
        <p:txBody>
          <a:bodyPr wrap="square" rtlCol="0">
            <a:spAutoFit/>
          </a:bodyPr>
          <a:lstStyle/>
          <a:p>
            <a:r>
              <a:rPr lang="en-US" sz="2800" dirty="0"/>
              <a:t>Radial Kernel</a:t>
            </a:r>
          </a:p>
        </p:txBody>
      </p:sp>
      <p:pic>
        <p:nvPicPr>
          <p:cNvPr id="6" name="Picture 5">
            <a:extLst>
              <a:ext uri="{FF2B5EF4-FFF2-40B4-BE49-F238E27FC236}">
                <a16:creationId xmlns:a16="http://schemas.microsoft.com/office/drawing/2014/main" id="{F36F03AD-AFEC-42E8-A84A-EB44C56D0F6C}"/>
              </a:ext>
            </a:extLst>
          </p:cNvPr>
          <p:cNvPicPr>
            <a:picLocks noChangeAspect="1"/>
          </p:cNvPicPr>
          <p:nvPr/>
        </p:nvPicPr>
        <p:blipFill rotWithShape="1">
          <a:blip r:embed="rId2"/>
          <a:srcRect l="21765" t="29760" r="50000" b="25842"/>
          <a:stretch/>
        </p:blipFill>
        <p:spPr>
          <a:xfrm>
            <a:off x="37707" y="2639504"/>
            <a:ext cx="3442356" cy="3044859"/>
          </a:xfrm>
          <a:prstGeom prst="rect">
            <a:avLst/>
          </a:prstGeom>
        </p:spPr>
      </p:pic>
      <p:pic>
        <p:nvPicPr>
          <p:cNvPr id="7" name="Picture 6">
            <a:extLst>
              <a:ext uri="{FF2B5EF4-FFF2-40B4-BE49-F238E27FC236}">
                <a16:creationId xmlns:a16="http://schemas.microsoft.com/office/drawing/2014/main" id="{6ED030AF-6D6D-4BA5-A6C0-AAC2F4412626}"/>
              </a:ext>
            </a:extLst>
          </p:cNvPr>
          <p:cNvPicPr>
            <a:picLocks noChangeAspect="1"/>
          </p:cNvPicPr>
          <p:nvPr/>
        </p:nvPicPr>
        <p:blipFill rotWithShape="1">
          <a:blip r:embed="rId3"/>
          <a:srcRect l="22075" t="31753" r="48853" b="23849"/>
          <a:stretch/>
        </p:blipFill>
        <p:spPr>
          <a:xfrm>
            <a:off x="8144758" y="2639503"/>
            <a:ext cx="3544479" cy="3044859"/>
          </a:xfrm>
          <a:prstGeom prst="rect">
            <a:avLst/>
          </a:prstGeom>
        </p:spPr>
      </p:pic>
      <p:pic>
        <p:nvPicPr>
          <p:cNvPr id="8" name="Picture 7">
            <a:extLst>
              <a:ext uri="{FF2B5EF4-FFF2-40B4-BE49-F238E27FC236}">
                <a16:creationId xmlns:a16="http://schemas.microsoft.com/office/drawing/2014/main" id="{E93288FA-4F63-4572-B98D-7E02D736652D}"/>
              </a:ext>
            </a:extLst>
          </p:cNvPr>
          <p:cNvPicPr>
            <a:picLocks noChangeAspect="1"/>
          </p:cNvPicPr>
          <p:nvPr/>
        </p:nvPicPr>
        <p:blipFill rotWithShape="1">
          <a:blip r:embed="rId4"/>
          <a:srcRect l="22114" t="29966" r="49652" b="26185"/>
          <a:stretch/>
        </p:blipFill>
        <p:spPr>
          <a:xfrm>
            <a:off x="4011105" y="2639503"/>
            <a:ext cx="3442356" cy="3007152"/>
          </a:xfrm>
          <a:prstGeom prst="rect">
            <a:avLst/>
          </a:prstGeom>
        </p:spPr>
      </p:pic>
    </p:spTree>
    <p:extLst>
      <p:ext uri="{BB962C8B-B14F-4D97-AF65-F5344CB8AC3E}">
        <p14:creationId xmlns:p14="http://schemas.microsoft.com/office/powerpoint/2010/main" val="3052298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65F56-FB5E-4876-A1B2-36E292BF073B}"/>
              </a:ext>
            </a:extLst>
          </p:cNvPr>
          <p:cNvSpPr>
            <a:spLocks noGrp="1"/>
          </p:cNvSpPr>
          <p:nvPr>
            <p:ph type="title"/>
          </p:nvPr>
        </p:nvSpPr>
        <p:spPr/>
        <p:txBody>
          <a:bodyPr/>
          <a:lstStyle/>
          <a:p>
            <a:r>
              <a:rPr lang="en-US" dirty="0"/>
              <a:t>SVM’s Using TFID Vectorizer</a:t>
            </a:r>
          </a:p>
        </p:txBody>
      </p:sp>
      <p:sp>
        <p:nvSpPr>
          <p:cNvPr id="3" name="Content Placeholder 2">
            <a:extLst>
              <a:ext uri="{FF2B5EF4-FFF2-40B4-BE49-F238E27FC236}">
                <a16:creationId xmlns:a16="http://schemas.microsoft.com/office/drawing/2014/main" id="{94587DC1-1496-4464-8638-319ADCA3C191}"/>
              </a:ext>
            </a:extLst>
          </p:cNvPr>
          <p:cNvSpPr>
            <a:spLocks noGrp="1"/>
          </p:cNvSpPr>
          <p:nvPr>
            <p:ph idx="1"/>
          </p:nvPr>
        </p:nvSpPr>
        <p:spPr>
          <a:xfrm>
            <a:off x="838200" y="1484825"/>
            <a:ext cx="2088776" cy="514163"/>
          </a:xfrm>
        </p:spPr>
        <p:txBody>
          <a:bodyPr>
            <a:normAutofit/>
          </a:bodyPr>
          <a:lstStyle/>
          <a:p>
            <a:pPr marL="0" indent="0">
              <a:buNone/>
            </a:pPr>
            <a:r>
              <a:rPr lang="en-US" dirty="0"/>
              <a:t>Linear Kernel </a:t>
            </a:r>
          </a:p>
        </p:txBody>
      </p:sp>
      <p:sp>
        <p:nvSpPr>
          <p:cNvPr id="4" name="TextBox 3">
            <a:extLst>
              <a:ext uri="{FF2B5EF4-FFF2-40B4-BE49-F238E27FC236}">
                <a16:creationId xmlns:a16="http://schemas.microsoft.com/office/drawing/2014/main" id="{C851D354-6A92-4242-B66A-BD0D4CCA8135}"/>
              </a:ext>
            </a:extLst>
          </p:cNvPr>
          <p:cNvSpPr txBox="1"/>
          <p:nvPr/>
        </p:nvSpPr>
        <p:spPr>
          <a:xfrm>
            <a:off x="4305069" y="1493493"/>
            <a:ext cx="3420036" cy="523220"/>
          </a:xfrm>
          <a:prstGeom prst="rect">
            <a:avLst/>
          </a:prstGeom>
          <a:noFill/>
        </p:spPr>
        <p:txBody>
          <a:bodyPr wrap="square" rtlCol="0">
            <a:spAutoFit/>
          </a:bodyPr>
          <a:lstStyle/>
          <a:p>
            <a:r>
              <a:rPr lang="en-US" sz="2800" dirty="0"/>
              <a:t>Polynomial</a:t>
            </a:r>
            <a:r>
              <a:rPr lang="en-US" dirty="0"/>
              <a:t> </a:t>
            </a:r>
            <a:r>
              <a:rPr lang="en-US" sz="2800" dirty="0"/>
              <a:t>Kernel</a:t>
            </a:r>
            <a:endParaRPr lang="en-US" dirty="0"/>
          </a:p>
        </p:txBody>
      </p:sp>
      <p:sp>
        <p:nvSpPr>
          <p:cNvPr id="5" name="TextBox 4">
            <a:extLst>
              <a:ext uri="{FF2B5EF4-FFF2-40B4-BE49-F238E27FC236}">
                <a16:creationId xmlns:a16="http://schemas.microsoft.com/office/drawing/2014/main" id="{F7BDDBE8-C400-4A38-9382-B2389FF95AF1}"/>
              </a:ext>
            </a:extLst>
          </p:cNvPr>
          <p:cNvSpPr txBox="1"/>
          <p:nvPr/>
        </p:nvSpPr>
        <p:spPr>
          <a:xfrm>
            <a:off x="8754036" y="1469306"/>
            <a:ext cx="2743200" cy="523220"/>
          </a:xfrm>
          <a:prstGeom prst="rect">
            <a:avLst/>
          </a:prstGeom>
          <a:noFill/>
        </p:spPr>
        <p:txBody>
          <a:bodyPr wrap="square" rtlCol="0">
            <a:spAutoFit/>
          </a:bodyPr>
          <a:lstStyle/>
          <a:p>
            <a:r>
              <a:rPr lang="en-US" sz="2800" dirty="0"/>
              <a:t>Radial Kernel</a:t>
            </a:r>
          </a:p>
        </p:txBody>
      </p:sp>
      <p:pic>
        <p:nvPicPr>
          <p:cNvPr id="6" name="Picture 5">
            <a:extLst>
              <a:ext uri="{FF2B5EF4-FFF2-40B4-BE49-F238E27FC236}">
                <a16:creationId xmlns:a16="http://schemas.microsoft.com/office/drawing/2014/main" id="{D0016D9A-A591-45A0-97D8-5E62FDE6E06A}"/>
              </a:ext>
            </a:extLst>
          </p:cNvPr>
          <p:cNvPicPr>
            <a:picLocks noChangeAspect="1"/>
          </p:cNvPicPr>
          <p:nvPr/>
        </p:nvPicPr>
        <p:blipFill rotWithShape="1">
          <a:blip r:embed="rId2"/>
          <a:srcRect l="20799" t="25361" r="46495" b="30722"/>
          <a:stretch/>
        </p:blipFill>
        <p:spPr>
          <a:xfrm>
            <a:off x="117834" y="2235011"/>
            <a:ext cx="3987538" cy="3011865"/>
          </a:xfrm>
          <a:prstGeom prst="rect">
            <a:avLst/>
          </a:prstGeom>
        </p:spPr>
      </p:pic>
      <p:pic>
        <p:nvPicPr>
          <p:cNvPr id="7" name="Picture 6">
            <a:extLst>
              <a:ext uri="{FF2B5EF4-FFF2-40B4-BE49-F238E27FC236}">
                <a16:creationId xmlns:a16="http://schemas.microsoft.com/office/drawing/2014/main" id="{82B6F5F6-8869-4F9A-B585-58FF318FAAE4}"/>
              </a:ext>
            </a:extLst>
          </p:cNvPr>
          <p:cNvPicPr>
            <a:picLocks noChangeAspect="1"/>
          </p:cNvPicPr>
          <p:nvPr/>
        </p:nvPicPr>
        <p:blipFill rotWithShape="1">
          <a:blip r:embed="rId3"/>
          <a:srcRect l="22654" t="36085" r="50000" b="19313"/>
          <a:stretch/>
        </p:blipFill>
        <p:spPr>
          <a:xfrm>
            <a:off x="8086629" y="2300827"/>
            <a:ext cx="3333946" cy="3058810"/>
          </a:xfrm>
          <a:prstGeom prst="rect">
            <a:avLst/>
          </a:prstGeom>
        </p:spPr>
      </p:pic>
      <p:pic>
        <p:nvPicPr>
          <p:cNvPr id="8" name="Picture 7">
            <a:extLst>
              <a:ext uri="{FF2B5EF4-FFF2-40B4-BE49-F238E27FC236}">
                <a16:creationId xmlns:a16="http://schemas.microsoft.com/office/drawing/2014/main" id="{CB65195B-F74C-4BC7-960B-3D5A93CF4282}"/>
              </a:ext>
            </a:extLst>
          </p:cNvPr>
          <p:cNvPicPr>
            <a:picLocks noChangeAspect="1"/>
          </p:cNvPicPr>
          <p:nvPr/>
        </p:nvPicPr>
        <p:blipFill rotWithShape="1">
          <a:blip r:embed="rId4"/>
          <a:srcRect l="22346" t="32921" r="49603" b="20825"/>
          <a:stretch/>
        </p:blipFill>
        <p:spPr>
          <a:xfrm>
            <a:off x="4105372" y="2310780"/>
            <a:ext cx="3420036" cy="3172119"/>
          </a:xfrm>
          <a:prstGeom prst="rect">
            <a:avLst/>
          </a:prstGeom>
        </p:spPr>
      </p:pic>
      <p:sp>
        <p:nvSpPr>
          <p:cNvPr id="9" name="TextBox 8">
            <a:extLst>
              <a:ext uri="{FF2B5EF4-FFF2-40B4-BE49-F238E27FC236}">
                <a16:creationId xmlns:a16="http://schemas.microsoft.com/office/drawing/2014/main" id="{AEDF33A4-DC2B-4C6E-A0AC-2AE990FA4194}"/>
              </a:ext>
            </a:extLst>
          </p:cNvPr>
          <p:cNvSpPr txBox="1"/>
          <p:nvPr/>
        </p:nvSpPr>
        <p:spPr>
          <a:xfrm>
            <a:off x="609600" y="5791200"/>
            <a:ext cx="10810975" cy="646331"/>
          </a:xfrm>
          <a:prstGeom prst="rect">
            <a:avLst/>
          </a:prstGeom>
          <a:noFill/>
        </p:spPr>
        <p:txBody>
          <a:bodyPr wrap="square" rtlCol="0">
            <a:spAutoFit/>
          </a:bodyPr>
          <a:lstStyle/>
          <a:p>
            <a:r>
              <a:rPr lang="en-US" dirty="0"/>
              <a:t>The most accurate model uses the TFID vectorizer, the kernels did not make any difference with any of the other vectorizers as well as this one, they all led to the exact same result.</a:t>
            </a:r>
          </a:p>
        </p:txBody>
      </p:sp>
    </p:spTree>
    <p:extLst>
      <p:ext uri="{BB962C8B-B14F-4D97-AF65-F5344CB8AC3E}">
        <p14:creationId xmlns:p14="http://schemas.microsoft.com/office/powerpoint/2010/main" val="2852368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6522-05A9-4DA2-A43B-54865684FF00}"/>
              </a:ext>
            </a:extLst>
          </p:cNvPr>
          <p:cNvSpPr>
            <a:spLocks noGrp="1"/>
          </p:cNvSpPr>
          <p:nvPr>
            <p:ph type="title"/>
          </p:nvPr>
        </p:nvSpPr>
        <p:spPr/>
        <p:txBody>
          <a:bodyPr/>
          <a:lstStyle/>
          <a:p>
            <a:r>
              <a:rPr lang="en-US" dirty="0"/>
              <a:t>K-Means Clustering TFID Vectorizer</a:t>
            </a:r>
          </a:p>
        </p:txBody>
      </p:sp>
      <p:sp>
        <p:nvSpPr>
          <p:cNvPr id="3" name="Content Placeholder 2">
            <a:extLst>
              <a:ext uri="{FF2B5EF4-FFF2-40B4-BE49-F238E27FC236}">
                <a16:creationId xmlns:a16="http://schemas.microsoft.com/office/drawing/2014/main" id="{E43B4DFE-B22F-4A59-B5CF-CFBA8FC58509}"/>
              </a:ext>
            </a:extLst>
          </p:cNvPr>
          <p:cNvSpPr>
            <a:spLocks noGrp="1"/>
          </p:cNvSpPr>
          <p:nvPr>
            <p:ph idx="1"/>
          </p:nvPr>
        </p:nvSpPr>
        <p:spPr>
          <a:xfrm>
            <a:off x="838200" y="1825625"/>
            <a:ext cx="1848439" cy="516936"/>
          </a:xfrm>
        </p:spPr>
        <p:txBody>
          <a:bodyPr/>
          <a:lstStyle/>
          <a:p>
            <a:pPr marL="0" indent="0">
              <a:buNone/>
            </a:pPr>
            <a:r>
              <a:rPr lang="en-US" dirty="0"/>
              <a:t>2 clusters</a:t>
            </a:r>
          </a:p>
        </p:txBody>
      </p:sp>
      <p:sp>
        <p:nvSpPr>
          <p:cNvPr id="4" name="TextBox 3">
            <a:extLst>
              <a:ext uri="{FF2B5EF4-FFF2-40B4-BE49-F238E27FC236}">
                <a16:creationId xmlns:a16="http://schemas.microsoft.com/office/drawing/2014/main" id="{F948CF49-87EA-4189-A5A3-F66C53AC0883}"/>
              </a:ext>
            </a:extLst>
          </p:cNvPr>
          <p:cNvSpPr txBox="1"/>
          <p:nvPr/>
        </p:nvSpPr>
        <p:spPr>
          <a:xfrm>
            <a:off x="3436070" y="1758067"/>
            <a:ext cx="2380268" cy="523220"/>
          </a:xfrm>
          <a:prstGeom prst="rect">
            <a:avLst/>
          </a:prstGeom>
          <a:noFill/>
        </p:spPr>
        <p:txBody>
          <a:bodyPr wrap="square" rtlCol="0">
            <a:spAutoFit/>
          </a:bodyPr>
          <a:lstStyle/>
          <a:p>
            <a:r>
              <a:rPr lang="en-US" sz="2800" dirty="0"/>
              <a:t>4 clusters</a:t>
            </a:r>
          </a:p>
        </p:txBody>
      </p:sp>
      <p:sp>
        <p:nvSpPr>
          <p:cNvPr id="5" name="TextBox 4">
            <a:extLst>
              <a:ext uri="{FF2B5EF4-FFF2-40B4-BE49-F238E27FC236}">
                <a16:creationId xmlns:a16="http://schemas.microsoft.com/office/drawing/2014/main" id="{D04F5559-725B-4A33-90BE-2193CDEE3C5E}"/>
              </a:ext>
            </a:extLst>
          </p:cNvPr>
          <p:cNvSpPr txBox="1"/>
          <p:nvPr/>
        </p:nvSpPr>
        <p:spPr>
          <a:xfrm>
            <a:off x="8098827" y="1614940"/>
            <a:ext cx="2380268" cy="523220"/>
          </a:xfrm>
          <a:prstGeom prst="rect">
            <a:avLst/>
          </a:prstGeom>
          <a:noFill/>
        </p:spPr>
        <p:txBody>
          <a:bodyPr wrap="square" rtlCol="0">
            <a:spAutoFit/>
          </a:bodyPr>
          <a:lstStyle/>
          <a:p>
            <a:r>
              <a:rPr lang="en-US" sz="2800" dirty="0"/>
              <a:t>8 clusters</a:t>
            </a:r>
          </a:p>
        </p:txBody>
      </p:sp>
      <p:pic>
        <p:nvPicPr>
          <p:cNvPr id="6" name="Picture 5">
            <a:extLst>
              <a:ext uri="{FF2B5EF4-FFF2-40B4-BE49-F238E27FC236}">
                <a16:creationId xmlns:a16="http://schemas.microsoft.com/office/drawing/2014/main" id="{3D12918C-8263-4309-AAF0-23CD10FB1307}"/>
              </a:ext>
            </a:extLst>
          </p:cNvPr>
          <p:cNvPicPr>
            <a:picLocks noChangeAspect="1"/>
          </p:cNvPicPr>
          <p:nvPr/>
        </p:nvPicPr>
        <p:blipFill rotWithShape="1">
          <a:blip r:embed="rId2"/>
          <a:srcRect l="36654" t="42091" r="45919" b="33265"/>
          <a:stretch/>
        </p:blipFill>
        <p:spPr>
          <a:xfrm>
            <a:off x="3505201" y="2443721"/>
            <a:ext cx="2241619" cy="1783137"/>
          </a:xfrm>
          <a:prstGeom prst="rect">
            <a:avLst/>
          </a:prstGeom>
        </p:spPr>
      </p:pic>
      <p:sp>
        <p:nvSpPr>
          <p:cNvPr id="10" name="TextBox 9">
            <a:extLst>
              <a:ext uri="{FF2B5EF4-FFF2-40B4-BE49-F238E27FC236}">
                <a16:creationId xmlns:a16="http://schemas.microsoft.com/office/drawing/2014/main" id="{F20F5DC6-DE36-4C27-AE3D-EC4AFF300770}"/>
              </a:ext>
            </a:extLst>
          </p:cNvPr>
          <p:cNvSpPr txBox="1"/>
          <p:nvPr/>
        </p:nvSpPr>
        <p:spPr>
          <a:xfrm>
            <a:off x="936812" y="4724400"/>
            <a:ext cx="10748682" cy="1200329"/>
          </a:xfrm>
          <a:prstGeom prst="rect">
            <a:avLst/>
          </a:prstGeom>
          <a:noFill/>
        </p:spPr>
        <p:txBody>
          <a:bodyPr wrap="square" rtlCol="0">
            <a:spAutoFit/>
          </a:bodyPr>
          <a:lstStyle/>
          <a:p>
            <a:r>
              <a:rPr lang="en-US" sz="2400" dirty="0"/>
              <a:t>Trying multiple clusters really shows no real topics. This could be because the training data set is comments, which can all be regarding the same topics. A different data set of original posts could give us different results. </a:t>
            </a:r>
          </a:p>
        </p:txBody>
      </p:sp>
      <p:pic>
        <p:nvPicPr>
          <p:cNvPr id="11" name="Picture 10">
            <a:extLst>
              <a:ext uri="{FF2B5EF4-FFF2-40B4-BE49-F238E27FC236}">
                <a16:creationId xmlns:a16="http://schemas.microsoft.com/office/drawing/2014/main" id="{0EF056A4-EDA0-4913-906A-AA77BE820542}"/>
              </a:ext>
            </a:extLst>
          </p:cNvPr>
          <p:cNvPicPr>
            <a:picLocks noChangeAspect="1"/>
          </p:cNvPicPr>
          <p:nvPr/>
        </p:nvPicPr>
        <p:blipFill rotWithShape="1">
          <a:blip r:embed="rId3"/>
          <a:srcRect l="32436" t="48591" r="32886" b="26323"/>
          <a:stretch/>
        </p:blipFill>
        <p:spPr>
          <a:xfrm>
            <a:off x="7125878" y="2443160"/>
            <a:ext cx="4227922" cy="1720393"/>
          </a:xfrm>
          <a:prstGeom prst="rect">
            <a:avLst/>
          </a:prstGeom>
        </p:spPr>
      </p:pic>
      <p:pic>
        <p:nvPicPr>
          <p:cNvPr id="12" name="Picture 11">
            <a:extLst>
              <a:ext uri="{FF2B5EF4-FFF2-40B4-BE49-F238E27FC236}">
                <a16:creationId xmlns:a16="http://schemas.microsoft.com/office/drawing/2014/main" id="{01E2F874-30E3-4B15-8C81-35026DE4619E}"/>
              </a:ext>
            </a:extLst>
          </p:cNvPr>
          <p:cNvPicPr>
            <a:picLocks noChangeAspect="1"/>
          </p:cNvPicPr>
          <p:nvPr/>
        </p:nvPicPr>
        <p:blipFill rotWithShape="1">
          <a:blip r:embed="rId4"/>
          <a:srcRect l="19137" t="35232" r="72397" b="40616"/>
          <a:stretch/>
        </p:blipFill>
        <p:spPr>
          <a:xfrm>
            <a:off x="936813" y="2383967"/>
            <a:ext cx="1111280" cy="1783137"/>
          </a:xfrm>
          <a:prstGeom prst="rect">
            <a:avLst/>
          </a:prstGeom>
        </p:spPr>
      </p:pic>
    </p:spTree>
    <p:extLst>
      <p:ext uri="{BB962C8B-B14F-4D97-AF65-F5344CB8AC3E}">
        <p14:creationId xmlns:p14="http://schemas.microsoft.com/office/powerpoint/2010/main" val="3330310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600A7-80F9-4FB8-A5DF-B24395098224}"/>
              </a:ext>
            </a:extLst>
          </p:cNvPr>
          <p:cNvSpPr>
            <a:spLocks noGrp="1"/>
          </p:cNvSpPr>
          <p:nvPr>
            <p:ph type="title"/>
          </p:nvPr>
        </p:nvSpPr>
        <p:spPr>
          <a:xfrm>
            <a:off x="838200" y="66778"/>
            <a:ext cx="10515600" cy="905893"/>
          </a:xfrm>
        </p:spPr>
        <p:txBody>
          <a:bodyPr/>
          <a:lstStyle/>
          <a:p>
            <a:r>
              <a:rPr lang="en-US" dirty="0"/>
              <a:t>LDA Topic Model</a:t>
            </a:r>
          </a:p>
        </p:txBody>
      </p:sp>
      <p:pic>
        <p:nvPicPr>
          <p:cNvPr id="5" name="Picture 4">
            <a:extLst>
              <a:ext uri="{FF2B5EF4-FFF2-40B4-BE49-F238E27FC236}">
                <a16:creationId xmlns:a16="http://schemas.microsoft.com/office/drawing/2014/main" id="{257D6014-07C9-452B-80AD-9B2082A7C04C}"/>
              </a:ext>
            </a:extLst>
          </p:cNvPr>
          <p:cNvPicPr>
            <a:picLocks noChangeAspect="1"/>
          </p:cNvPicPr>
          <p:nvPr/>
        </p:nvPicPr>
        <p:blipFill rotWithShape="1">
          <a:blip r:embed="rId2"/>
          <a:srcRect l="42298" t="30313" r="12899" b="5324"/>
          <a:stretch/>
        </p:blipFill>
        <p:spPr>
          <a:xfrm>
            <a:off x="6342529" y="1424951"/>
            <a:ext cx="5320553" cy="4299381"/>
          </a:xfrm>
          <a:prstGeom prst="rect">
            <a:avLst/>
          </a:prstGeom>
        </p:spPr>
      </p:pic>
      <p:pic>
        <p:nvPicPr>
          <p:cNvPr id="6" name="Picture 5">
            <a:extLst>
              <a:ext uri="{FF2B5EF4-FFF2-40B4-BE49-F238E27FC236}">
                <a16:creationId xmlns:a16="http://schemas.microsoft.com/office/drawing/2014/main" id="{82425E71-6BC3-4049-8661-A22A80F5A470}"/>
              </a:ext>
            </a:extLst>
          </p:cNvPr>
          <p:cNvPicPr>
            <a:picLocks noChangeAspect="1"/>
          </p:cNvPicPr>
          <p:nvPr/>
        </p:nvPicPr>
        <p:blipFill rotWithShape="1">
          <a:blip r:embed="rId3"/>
          <a:srcRect l="45499" t="31251" r="15644" b="5324"/>
          <a:stretch/>
        </p:blipFill>
        <p:spPr>
          <a:xfrm>
            <a:off x="1047714" y="1405469"/>
            <a:ext cx="4682575" cy="4299381"/>
          </a:xfrm>
          <a:prstGeom prst="rect">
            <a:avLst/>
          </a:prstGeom>
        </p:spPr>
      </p:pic>
      <p:sp>
        <p:nvSpPr>
          <p:cNvPr id="7" name="TextBox 6">
            <a:extLst>
              <a:ext uri="{FF2B5EF4-FFF2-40B4-BE49-F238E27FC236}">
                <a16:creationId xmlns:a16="http://schemas.microsoft.com/office/drawing/2014/main" id="{4E255619-C4BA-4FAC-993A-14AC7D1A26F8}"/>
              </a:ext>
            </a:extLst>
          </p:cNvPr>
          <p:cNvSpPr txBox="1"/>
          <p:nvPr/>
        </p:nvSpPr>
        <p:spPr>
          <a:xfrm>
            <a:off x="1574275" y="1055619"/>
            <a:ext cx="3332376" cy="369332"/>
          </a:xfrm>
          <a:prstGeom prst="rect">
            <a:avLst/>
          </a:prstGeom>
          <a:noFill/>
        </p:spPr>
        <p:txBody>
          <a:bodyPr wrap="square" rtlCol="0">
            <a:spAutoFit/>
          </a:bodyPr>
          <a:lstStyle/>
          <a:p>
            <a:r>
              <a:rPr lang="en-US" dirty="0"/>
              <a:t>Topic 1</a:t>
            </a:r>
          </a:p>
        </p:txBody>
      </p:sp>
      <p:sp>
        <p:nvSpPr>
          <p:cNvPr id="8" name="TextBox 7">
            <a:extLst>
              <a:ext uri="{FF2B5EF4-FFF2-40B4-BE49-F238E27FC236}">
                <a16:creationId xmlns:a16="http://schemas.microsoft.com/office/drawing/2014/main" id="{E1CAA597-8EFE-4BA9-AD62-308771D6442F}"/>
              </a:ext>
            </a:extLst>
          </p:cNvPr>
          <p:cNvSpPr txBox="1"/>
          <p:nvPr/>
        </p:nvSpPr>
        <p:spPr>
          <a:xfrm>
            <a:off x="7494077" y="1036137"/>
            <a:ext cx="2667785" cy="369332"/>
          </a:xfrm>
          <a:prstGeom prst="rect">
            <a:avLst/>
          </a:prstGeom>
          <a:noFill/>
        </p:spPr>
        <p:txBody>
          <a:bodyPr wrap="square" rtlCol="0">
            <a:spAutoFit/>
          </a:bodyPr>
          <a:lstStyle/>
          <a:p>
            <a:r>
              <a:rPr lang="en-US" dirty="0"/>
              <a:t>Topic 2</a:t>
            </a:r>
          </a:p>
        </p:txBody>
      </p:sp>
      <p:sp>
        <p:nvSpPr>
          <p:cNvPr id="10" name="TextBox 9">
            <a:extLst>
              <a:ext uri="{FF2B5EF4-FFF2-40B4-BE49-F238E27FC236}">
                <a16:creationId xmlns:a16="http://schemas.microsoft.com/office/drawing/2014/main" id="{E3845345-BA29-4263-8578-FC22969B9154}"/>
              </a:ext>
            </a:extLst>
          </p:cNvPr>
          <p:cNvSpPr txBox="1"/>
          <p:nvPr/>
        </p:nvSpPr>
        <p:spPr>
          <a:xfrm>
            <a:off x="766482" y="5782235"/>
            <a:ext cx="9758083" cy="400110"/>
          </a:xfrm>
          <a:prstGeom prst="rect">
            <a:avLst/>
          </a:prstGeom>
          <a:noFill/>
        </p:spPr>
        <p:txBody>
          <a:bodyPr wrap="square" rtlCol="0">
            <a:spAutoFit/>
          </a:bodyPr>
          <a:lstStyle/>
          <a:p>
            <a:r>
              <a:rPr lang="en-US" sz="2000" dirty="0"/>
              <a:t>Topic 1 seems to contain some common use English words, while topic 2 is gibberish. </a:t>
            </a:r>
          </a:p>
        </p:txBody>
      </p:sp>
    </p:spTree>
    <p:extLst>
      <p:ext uri="{BB962C8B-B14F-4D97-AF65-F5344CB8AC3E}">
        <p14:creationId xmlns:p14="http://schemas.microsoft.com/office/powerpoint/2010/main" val="38960805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596</TotalTime>
  <Words>143</Words>
  <Application>Microsoft Office PowerPoint</Application>
  <PresentationFormat>Widescreen</PresentationFormat>
  <Paragraphs>22</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PowerPoint Presentation</vt:lpstr>
      <vt:lpstr>SVM’s Using Boolean Vectorizer</vt:lpstr>
      <vt:lpstr>SVM’s Using Count Vectorizer</vt:lpstr>
      <vt:lpstr>SVM’s Using TFID Vectorizer</vt:lpstr>
      <vt:lpstr>K-Means Clustering TFID Vectorizer</vt:lpstr>
      <vt:lpstr>LDA Topic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Ortiz</dc:creator>
  <cp:lastModifiedBy>Jonathan Ortiz</cp:lastModifiedBy>
  <cp:revision>16</cp:revision>
  <dcterms:created xsi:type="dcterms:W3CDTF">2020-06-01T09:41:55Z</dcterms:created>
  <dcterms:modified xsi:type="dcterms:W3CDTF">2020-06-02T21:35:25Z</dcterms:modified>
</cp:coreProperties>
</file>